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89" r:id="rId2"/>
  </p:sldMasterIdLst>
  <p:notesMasterIdLst>
    <p:notesMasterId r:id="rId23"/>
  </p:notesMasterIdLst>
  <p:sldIdLst>
    <p:sldId id="281" r:id="rId3"/>
    <p:sldId id="298" r:id="rId4"/>
    <p:sldId id="315" r:id="rId5"/>
    <p:sldId id="299" r:id="rId6"/>
    <p:sldId id="300" r:id="rId7"/>
    <p:sldId id="302" r:id="rId8"/>
    <p:sldId id="303" r:id="rId9"/>
    <p:sldId id="314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297" r:id="rId21"/>
    <p:sldId id="257" r:id="rId22"/>
  </p:sldIdLst>
  <p:sldSz cx="9144000" cy="5715000" type="screen16x10"/>
  <p:notesSz cx="6858000" cy="9144000"/>
  <p:embeddedFontLst>
    <p:embeddedFont>
      <p:font typeface="나눔명조" panose="020B0600000101010101" charset="-127"/>
      <p:regular r:id="rId24"/>
      <p:bold r:id="rId25"/>
    </p:embeddedFont>
    <p:embeddedFont>
      <p:font typeface="Gill Sans MT" panose="020B0502020104020203" pitchFamily="34" charset="0"/>
      <p:regular r:id="rId26"/>
      <p:bold r:id="rId27"/>
      <p:italic r:id="rId28"/>
      <p:boldItalic r:id="rId29"/>
    </p:embeddedFont>
    <p:embeddedFont>
      <p:font typeface="HY그래픽M" panose="02030600000101010101" pitchFamily="18" charset="-127"/>
      <p:regular r:id="rId30"/>
    </p:embeddedFont>
    <p:embeddedFont>
      <p:font typeface="맑은 고딕" panose="020B0503020000020004" pitchFamily="50" charset="-127"/>
      <p:regular r:id="rId31"/>
      <p:bold r:id="rId32"/>
    </p:embeddedFont>
    <p:embeddedFont>
      <p:font typeface="휴먼둥근헤드라인" panose="02030504000101010101" pitchFamily="18" charset="-127"/>
      <p:regular r:id="rId3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E00F1A"/>
    <a:srgbClr val="9D0101"/>
    <a:srgbClr val="464646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1901" autoAdjust="0"/>
  </p:normalViewPr>
  <p:slideViewPr>
    <p:cSldViewPr>
      <p:cViewPr varScale="1">
        <p:scale>
          <a:sx n="124" d="100"/>
          <a:sy n="124" d="100"/>
        </p:scale>
        <p:origin x="1224" y="90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3.fntdata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8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B7B6E-4711-456D-891A-73A1334D8B07}" type="datetimeFigureOut">
              <a:rPr lang="ko-KR" altLang="en-US" smtClean="0"/>
              <a:pPr/>
              <a:t>2025-03-11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1343EB-E7BC-4391-BC12-5ED41A351A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1343EB-E7BC-4391-BC12-5ED41A351A5E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007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1343EB-E7BC-4391-BC12-5ED41A351A5E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3505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9F0B5F-A33B-4424-AFDA-6798159B14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935038"/>
            <a:ext cx="6858000" cy="199072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0471A86-5721-4296-BEE9-93BBC32E54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001963"/>
            <a:ext cx="6858000" cy="137953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8D7471-8482-44F5-A7A4-40F415F78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18727C7-17E0-4D65-AC8F-B945A917A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51F0C8-9F91-4B21-BFC9-49BB804E2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151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61094E-1B30-491B-A56B-D4AAF8416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0479D9A-9EBF-40FE-8F7B-34BABD5F74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B06CB1-C209-4F9A-897D-E9D6BA97F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DF43178-8EE4-4F25-9FAA-E4F9F757D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624AF0-A2DA-49FB-9A78-30BD7D79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048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550460-6230-483F-A843-FEF455F95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425575"/>
            <a:ext cx="7886700" cy="23764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9DE68D7-7D74-484A-B346-922E72ADB3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824288"/>
            <a:ext cx="7886700" cy="12509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2C004E-1FB7-4D3C-8EB7-C11B179B5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5FD41E-E2BB-4F83-8B0F-0595EB79E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0B78BB-D7B7-4FE1-9F60-A701347E5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0695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499040-1151-4EDB-BB71-A9F9795EB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D0983E-E47D-49AA-8C52-F4C9250016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520825"/>
            <a:ext cx="3867150" cy="36274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FBC1D9-341A-4470-B478-9A9A6A6425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520825"/>
            <a:ext cx="3867150" cy="36274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E438B8B-0F67-4C75-9A9B-454963523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4BEC668-CD48-4DD5-9830-29B085DA8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9BEB1ED-027E-4C1F-8588-8272EDA5F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345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260FDA-1C49-4703-963D-4E110DA28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3154722-D902-4104-9AEA-D9A753F9C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401763"/>
            <a:ext cx="3868737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852EF8-B10B-41FF-B181-9A8E9369C3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087563"/>
            <a:ext cx="3868737" cy="30702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5D7EF1E-1225-4026-9F04-BA13D20C52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401763"/>
            <a:ext cx="3887788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4F9525B-6692-43CC-8BFC-6856F0D72A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788" cy="30702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4F0D2B6-D63F-47C0-BF1A-4F499496E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58B72AD-AA84-4C3B-BB5D-3C42B1270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44BCE9E-5418-4CA4-A86B-E8ADAF4A0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8631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7B357E-D99D-4B83-A4F3-34724C9CA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941C75E-134F-4627-A206-C2276B486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A6F31A4-048B-43F4-9422-F9FB41F7A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9C22B7-5D3F-40B1-887C-D3666B856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2028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7F62FAA-37C5-4C20-B8C3-2335EE3E1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C690729-0E77-4898-BD5D-28E078086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1E51C90-9C94-4F89-B8D5-94EE43BD1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026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0F61CF-E8B3-4E88-A9CA-15B2B4271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19CB28-0103-4E18-9248-AF0CEAE2B9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31B20FB-BD45-426B-A904-AB14C104AD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80A633-DB92-4B89-BEBD-E169CF3E6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D24935-3482-418D-B435-BEC28B88F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E17FCD7-7AC0-40B1-8A9A-512DB76A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35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354050-8DBC-4857-8BFF-3F12F6D0A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94B89FB-BFDE-499C-86EE-7A1D47C1FE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3928E9F-485E-45A8-8816-385184D132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3F108B7-2FFA-410F-9DDF-F406B3DED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8DAC8D8-6664-4EB7-9A4F-1ADE5CB54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DF8164-4841-4373-93B2-FF7A4B96E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9314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A96E6B-C521-496B-8103-07B812DD8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D5416DF-3EAE-4564-AF6E-70DB82C2C6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E1CC12-3B28-4997-9393-5338BC1AF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B38921-D7B9-410E-8D32-A73A376FF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C98900-AE4D-4058-87E5-AF0075C1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68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A121D3F-2DB0-4A9B-8BC4-0780507A4A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04800"/>
            <a:ext cx="1971675" cy="484346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D14F335-135D-4029-BDB9-BE1266E371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5762625" cy="484346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D6AA2E-E6BF-46E7-B6E0-54739EFFC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08600F-72D8-4024-91AF-D04E6732B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9222B2-F793-44E1-A998-DA307078C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0657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3335" y="668582"/>
            <a:ext cx="6477805" cy="2117859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3335" y="2942671"/>
            <a:ext cx="6477804" cy="814684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2025-03-11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12376" y="274423"/>
            <a:ext cx="3730436" cy="25766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665811"/>
            <a:ext cx="608264" cy="419648"/>
          </a:xfrm>
        </p:spPr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13335" y="2940452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0413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2025-03-11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8976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679" y="1463442"/>
            <a:ext cx="6482366" cy="1573292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0679" y="3171829"/>
            <a:ext cx="6472835" cy="844108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2025-03-11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90679" y="3170821"/>
            <a:ext cx="647283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5637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913" y="670741"/>
            <a:ext cx="7204226" cy="88275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5498" y="1675732"/>
            <a:ext cx="3483864" cy="287382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328" y="1681119"/>
            <a:ext cx="3483864" cy="286793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2025-03-11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96485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394" y="670136"/>
            <a:ext cx="7205746" cy="88026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5393" y="1682958"/>
            <a:ext cx="3483864" cy="66828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5393" y="2353558"/>
            <a:ext cx="3483864" cy="220371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9272" y="1685836"/>
            <a:ext cx="3483864" cy="668531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9272" y="2351243"/>
            <a:ext cx="3483864" cy="219780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2025-03-11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4761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2025-03-11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24962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2025-03-11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4726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504" y="665811"/>
            <a:ext cx="2454824" cy="1872598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665812"/>
            <a:ext cx="4509353" cy="3882355"/>
          </a:xfrm>
        </p:spPr>
        <p:txBody>
          <a:bodyPr anchor="ctr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504" y="2671243"/>
            <a:ext cx="2456260" cy="1873484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2025-03-11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086210" y="2671243"/>
            <a:ext cx="245211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0256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401809"/>
            <a:ext cx="3055900" cy="4290918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405" y="941261"/>
            <a:ext cx="4149246" cy="1525487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935452"/>
            <a:ext cx="2093378" cy="3221939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7747" y="2621660"/>
            <a:ext cx="4143303" cy="1669785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537" y="4558214"/>
            <a:ext cx="4145513" cy="266769"/>
          </a:xfrm>
        </p:spPr>
        <p:txBody>
          <a:bodyPr/>
          <a:lstStyle>
            <a:lvl1pPr algn="l">
              <a:defRPr/>
            </a:lvl1pPr>
          </a:lstStyle>
          <a:p>
            <a:fld id="{8777F105-046A-4C94-82DC-B0F3E731B525}" type="datetimeFigureOut">
              <a:rPr lang="ko-KR" altLang="en-US" smtClean="0"/>
              <a:pPr/>
              <a:t>2025-03-11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85537" y="265534"/>
            <a:ext cx="4155753" cy="26744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085537" y="2619671"/>
            <a:ext cx="414551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48295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2025-03-11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66642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665811"/>
            <a:ext cx="1211807" cy="388324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3504" y="665811"/>
            <a:ext cx="5871623" cy="388324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2025-03-11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7079333" y="665811"/>
            <a:ext cx="0" cy="3883241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69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D3F8500-93E9-4613-81B9-B3278DA54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4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1628594-CA76-4705-8579-37F4401F86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520825"/>
            <a:ext cx="7886700" cy="3627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FE3FC0-D6C8-45F8-812A-06E1208E73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A519B4-688B-4904-9E4D-5FF5A27021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988289-E068-4315-8B26-2D49C30A15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2153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682897"/>
            <a:ext cx="9144000" cy="3421618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5105400"/>
            <a:ext cx="9144000" cy="61912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8685" y="670433"/>
            <a:ext cx="7202456" cy="8743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8685" y="1679777"/>
            <a:ext cx="7202456" cy="2875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275308"/>
            <a:ext cx="2625536" cy="257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E7A4-3BC9-4E8D-9DC4-AB9CD2EEF968}" type="datetimeFigureOut">
              <a:rPr lang="ko-KR" altLang="en-US" smtClean="0"/>
              <a:t>2025-03-11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684" y="274423"/>
            <a:ext cx="4454127" cy="257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665811"/>
            <a:ext cx="608264" cy="41964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5107011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1940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24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979712" y="1925014"/>
            <a:ext cx="5184576" cy="86047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2093643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spc="3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2025</a:t>
            </a:r>
            <a:r>
              <a:rPr lang="ko-KR" altLang="en-US" sz="2800" spc="3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년 연구실 안전교육</a:t>
            </a:r>
            <a:endParaRPr lang="en-US" altLang="ko-KR" sz="2800" spc="3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02915" y="4421931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rgbClr val="C00000"/>
                </a:solidFill>
                <a:latin typeface="나눔바른고딕OTF Light" pitchFamily="50" charset="-127"/>
                <a:ea typeface="나눔바른고딕OTF Light" pitchFamily="50" charset="-127"/>
              </a:rPr>
              <a:t>재난안전실</a:t>
            </a:r>
            <a:endParaRPr lang="en-US" altLang="ko-KR" sz="1400" dirty="0">
              <a:solidFill>
                <a:srgbClr val="C0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pic>
        <p:nvPicPr>
          <p:cNvPr id="1025" name="_x262582096" descr="EMB000029a02c63">
            <a:extLst>
              <a:ext uri="{FF2B5EF4-FFF2-40B4-BE49-F238E27FC236}">
                <a16:creationId xmlns:a16="http://schemas.microsoft.com/office/drawing/2014/main" id="{F7A887D7-FED2-4FA2-805A-AF917576D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83" y="4801716"/>
            <a:ext cx="1296144" cy="59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327576" y="2534334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포털사이트에서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검색 후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국가연구안전정보시스템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클릭하여 링크 접속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6BD6D53-B56F-4E51-811D-C2699BE3A4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20016"/>
            <a:ext cx="5031643" cy="3585462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611560" y="2390317"/>
            <a:ext cx="1512168" cy="39517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8832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6286354" y="2603171"/>
            <a:ext cx="2699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LMO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9913CAF-A2EB-4E74-A3F2-A4333E7BF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20016"/>
            <a:ext cx="5934618" cy="3287222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355976" y="2534334"/>
            <a:ext cx="894058" cy="53919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6841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6263424" y="2719000"/>
            <a:ext cx="29538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우측 상단에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2CA4434-1FC8-4D63-A783-A98D08B04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20016"/>
            <a:ext cx="5616624" cy="3237304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5017900" y="1091586"/>
            <a:ext cx="501368" cy="16955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856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A9E6D2E-6A1C-4E69-AB6D-338ACE3003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360" y="1120016"/>
            <a:ext cx="4721997" cy="381960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8362" y="2719000"/>
            <a:ext cx="4135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국가연구안전정보시스템바로가기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054408" y="4158750"/>
            <a:ext cx="1797512" cy="35493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289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883ED03-D838-4823-A496-2C21EC67D6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120016"/>
            <a:ext cx="5544616" cy="370440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86250" y="2719000"/>
            <a:ext cx="4157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3131840" y="4050409"/>
            <a:ext cx="782239" cy="46327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2570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15C31C38-45FB-49FF-9357-660E392365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20016"/>
            <a:ext cx="4673032" cy="3674062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264549"/>
            <a:ext cx="41399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이용약관 및 개인정보 수집 및 이용에 대한 안내를 충분히 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 읽은 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 후  밑으로 내리기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713942" y="3264521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A099373-A1BA-41B9-9E53-D7069E5C2ECE}"/>
              </a:ext>
            </a:extLst>
          </p:cNvPr>
          <p:cNvSpPr/>
          <p:nvPr/>
        </p:nvSpPr>
        <p:spPr>
          <a:xfrm>
            <a:off x="2713941" y="4632673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8840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0AFFB6F-A5D7-4BF5-91CB-A9D56012E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11644"/>
            <a:ext cx="4752528" cy="2985738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534334"/>
            <a:ext cx="4139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개인정보 처리업무 위탁 안내를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충분히 잘 읽은 후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 후 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다음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A099373-A1BA-41B9-9E53-D7069E5C2ECE}"/>
              </a:ext>
            </a:extLst>
          </p:cNvPr>
          <p:cNvSpPr/>
          <p:nvPr/>
        </p:nvSpPr>
        <p:spPr>
          <a:xfrm>
            <a:off x="2309587" y="3145532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F10971D-F25F-4130-88E1-3BA0F3B8B8B9}"/>
              </a:ext>
            </a:extLst>
          </p:cNvPr>
          <p:cNvSpPr/>
          <p:nvPr/>
        </p:nvSpPr>
        <p:spPr>
          <a:xfrm>
            <a:off x="2309586" y="3534630"/>
            <a:ext cx="822253" cy="38414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31533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1FF0862-35A3-4C28-8731-6EE53C8FC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20016"/>
            <a:ext cx="4680520" cy="3699576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719000"/>
            <a:ext cx="41399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공공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I-PIN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또는 휴대폰을 통한 본인인증하기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403649" y="3192188"/>
            <a:ext cx="3600399" cy="14312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443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3563888" y="265212"/>
            <a:ext cx="5472607" cy="4665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ID, PASSWORD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등 회원가입 절차 수행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기관분류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대학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소속기관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 '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우송대학교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'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검색 후 선택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직급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재학생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해당 학년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대학원생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연구실책임자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책임자가 아니신 교수님은 연구활동종사자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교직원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인턴과정을 하고 계신 조교님은 해당 학년으로 선택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회원권한 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재학생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solidFill>
                  <a:srgbClr val="0000FF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solidFill>
                  <a:srgbClr val="0000FF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solidFill>
                  <a:srgbClr val="0000FF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연구실책임자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책임자가 아니신 교수님은 연구활동종사자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solidFill>
                  <a:srgbClr val="0000FF"/>
                </a:solidFill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  <a:endParaRPr lang="en-US" altLang="ko-KR" sz="1200" b="1" dirty="0">
              <a:solidFill>
                <a:srgbClr val="0000FF"/>
              </a:solidFill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CB180F5-21B6-4CCA-BF0D-2ED27C0FD576}"/>
              </a:ext>
            </a:extLst>
          </p:cNvPr>
          <p:cNvSpPr/>
          <p:nvPr/>
        </p:nvSpPr>
        <p:spPr>
          <a:xfrm>
            <a:off x="395536" y="1980337"/>
            <a:ext cx="29546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회원가입</a:t>
            </a:r>
            <a:br>
              <a:rPr lang="en-US" altLang="ko-K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ko-KR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작성</a:t>
            </a:r>
            <a:endParaRPr lang="en-US" altLang="ko-K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98675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1331299" y="1704786"/>
            <a:ext cx="648140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회원권한을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연구실안전관리담당자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가 아닌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로 선택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28600" indent="-228600">
              <a:buAutoNum type="arabicPeriod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28600" indent="-228600">
              <a:buAutoNum type="arabicPeriod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정확한 학과 명 입력하기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기존 가입자도 잘 입력되어 있는지 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marL="228600" indent="-228600">
              <a:buAutoNum type="arabicPeriod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   &lt;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잘못된 입력 → 올바른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&gt;</a:t>
            </a: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        소방 → 소방안전학부</a:t>
            </a: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        응급 → 응급구조학과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        철도 → 철도경영학부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3. 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정확한 학번 입력하기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기존 가입자도 잘 입력되어 있는지 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   &lt;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잘못된 입력 → 올바른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&gt;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         2018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→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201811654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         2020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→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202012486</a:t>
            </a: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4.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신입생 혹은 편입생의 경우 수험번호나 이전 학교의 학번을 쓰는 경우가 있으므로 주의 요망 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22EE139C-7AC7-473D-88E1-F3C2E17728ED}"/>
              </a:ext>
            </a:extLst>
          </p:cNvPr>
          <p:cNvSpPr/>
          <p:nvPr/>
        </p:nvSpPr>
        <p:spPr>
          <a:xfrm>
            <a:off x="3081848" y="615960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주의사항</a:t>
            </a:r>
            <a:endParaRPr lang="en-US" altLang="ko-K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6087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F8E56BE-05B8-4A34-993A-735F3E42F7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26124"/>
            <a:ext cx="4680520" cy="371542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·LMO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홈페이지로 돌아와서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로그인 하기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691680" y="2650176"/>
            <a:ext cx="1800201" cy="19387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8509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C7E2BFD2-C747-4B96-ABF3-581628E9E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20016"/>
            <a:ext cx="5689355" cy="360040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수강신청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4499992" y="1370614"/>
            <a:ext cx="329192" cy="19074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38995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76B9A9E-A626-49A4-918A-82DAE82200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784" y="1120016"/>
            <a:ext cx="5905408" cy="3715421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온라인교육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2042224" y="2214944"/>
            <a:ext cx="1521663" cy="86830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26503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ACF6683-3CAF-4CD8-B9E3-BD602C456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20016"/>
            <a:ext cx="4968552" cy="3581394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0" y="2529966"/>
            <a:ext cx="4211960" cy="1157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수강하고자 하는 강의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수강신청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강의마다 해당 이수 인정 시간이 존재하며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총합 시간이 조건시간 이상이어야 함 </a:t>
            </a:r>
            <a:br>
              <a:rPr lang="en-US" altLang="ko-KR" sz="1200" b="1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2051720" y="2459842"/>
            <a:ext cx="1368152" cy="28803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A27B387-89EB-4F42-B671-1E08DA947111}"/>
              </a:ext>
            </a:extLst>
          </p:cNvPr>
          <p:cNvSpPr/>
          <p:nvPr/>
        </p:nvSpPr>
        <p:spPr>
          <a:xfrm>
            <a:off x="4239777" y="3073524"/>
            <a:ext cx="630317" cy="33630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14798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848" y="1120016"/>
            <a:ext cx="4489633" cy="3707439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879481" y="2719000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교육안내내용확인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 체크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신청완료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944388" y="2065412"/>
            <a:ext cx="2187452" cy="49984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2383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093613F-5080-4CCA-BAF8-D22533FBC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115730"/>
            <a:ext cx="4513069" cy="3600779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788024" y="2719000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신청완료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나의 강의실 이동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859980" y="4166843"/>
            <a:ext cx="792090" cy="34684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6141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20016"/>
            <a:ext cx="4489633" cy="361985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788024" y="2719000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강의 수강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37885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971600" y="1463947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9632" y="1824857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100%</a:t>
            </a:r>
            <a:r>
              <a:rPr lang="ko-KR" altLang="en-US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 강의 수강 이후 시험 및 설문조사 하기</a:t>
            </a:r>
            <a:br>
              <a:rPr lang="en-US" altLang="ko-KR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</a:br>
            <a:r>
              <a:rPr lang="en-US" altLang="ko-KR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(100</a:t>
            </a:r>
            <a:r>
              <a:rPr lang="ko-KR" altLang="en-US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점 만점 중 </a:t>
            </a:r>
            <a:r>
              <a:rPr lang="en-US" altLang="ko-KR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60</a:t>
            </a:r>
            <a:r>
              <a:rPr lang="ko-KR" altLang="en-US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점 이상 득점한 사람만 교육 이수로 인정</a:t>
            </a:r>
            <a:r>
              <a:rPr lang="en-US" altLang="ko-KR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)</a:t>
            </a:r>
            <a:endParaRPr lang="en-US" altLang="ko-KR" dirty="0">
              <a:solidFill>
                <a:schemeClr val="bg1">
                  <a:lumMod val="50000"/>
                </a:schemeClr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71600" y="3192139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259632" y="3691549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수료증 발급이 완료되면 해당 강의 이수 완료</a:t>
            </a:r>
            <a:endParaRPr lang="en-US" altLang="ko-KR" sz="1200" dirty="0">
              <a:solidFill>
                <a:prstClr val="white">
                  <a:lumMod val="50000"/>
                </a:prstClr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30F4B5FB-96D5-44AE-BF03-DF95894E87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1">
            <a:extLst>
              <a:ext uri="{FF2B5EF4-FFF2-40B4-BE49-F238E27FC236}">
                <a16:creationId xmlns:a16="http://schemas.microsoft.com/office/drawing/2014/main" id="{5D28E1E9-1D37-4EF3-A7A9-A59FCD2B2125}"/>
              </a:ext>
            </a:extLst>
          </p:cNvPr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2E2DD8-8C57-40E2-9764-47FF543F2D48}"/>
              </a:ext>
            </a:extLst>
          </p:cNvPr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</p:spTree>
    <p:extLst>
      <p:ext uri="{BB962C8B-B14F-4D97-AF65-F5344CB8AC3E}">
        <p14:creationId xmlns:p14="http://schemas.microsoft.com/office/powerpoint/2010/main" val="8301837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6D4EDA64-04F7-4874-A2BE-5AEF1C905DB0}"/>
              </a:ext>
            </a:extLst>
          </p:cNvPr>
          <p:cNvSpPr txBox="1"/>
          <p:nvPr/>
        </p:nvSpPr>
        <p:spPr>
          <a:xfrm>
            <a:off x="2402915" y="4421931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rgbClr val="C00000"/>
                </a:solidFill>
                <a:latin typeface="나눔바른고딕OTF Light" pitchFamily="50" charset="-127"/>
                <a:ea typeface="나눔바른고딕OTF Light" pitchFamily="50" charset="-127"/>
              </a:rPr>
              <a:t>재난안전실</a:t>
            </a:r>
            <a:endParaRPr lang="en-US" altLang="ko-KR" sz="1400" dirty="0">
              <a:solidFill>
                <a:srgbClr val="C0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pic>
        <p:nvPicPr>
          <p:cNvPr id="11" name="_x262582096" descr="EMB000029a02c63">
            <a:extLst>
              <a:ext uri="{FF2B5EF4-FFF2-40B4-BE49-F238E27FC236}">
                <a16:creationId xmlns:a16="http://schemas.microsoft.com/office/drawing/2014/main" id="{62AECCA6-94DA-4889-B56B-6B8CE91A9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83" y="4801716"/>
            <a:ext cx="1296144" cy="59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BCD8F693-1BB9-450B-B07B-AA11D32EB8C3}"/>
              </a:ext>
            </a:extLst>
          </p:cNvPr>
          <p:cNvSpPr/>
          <p:nvPr/>
        </p:nvSpPr>
        <p:spPr>
          <a:xfrm>
            <a:off x="2626567" y="1946374"/>
            <a:ext cx="38731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감사합니다</a:t>
            </a:r>
            <a:r>
              <a:rPr lang="en-US" altLang="ko-K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갤러리">
  <a:themeElements>
    <a:clrScheme name="갤러리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갤러리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갤러리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1258</TotalTime>
  <Words>394</Words>
  <Application>Microsoft Office PowerPoint</Application>
  <PresentationFormat>화면 슬라이드 쇼(16:10)</PresentationFormat>
  <Paragraphs>111</Paragraphs>
  <Slides>20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20</vt:i4>
      </vt:variant>
    </vt:vector>
  </HeadingPairs>
  <TitlesOfParts>
    <vt:vector size="30" baseType="lpstr">
      <vt:lpstr>나눔바른고딕OTF Light</vt:lpstr>
      <vt:lpstr>나눔명조</vt:lpstr>
      <vt:lpstr>Wingdings</vt:lpstr>
      <vt:lpstr>HY그래픽M</vt:lpstr>
      <vt:lpstr>Gill Sans MT</vt:lpstr>
      <vt:lpstr>맑은 고딕</vt:lpstr>
      <vt:lpstr>휴먼둥근헤드라인</vt:lpstr>
      <vt:lpstr>Arial</vt:lpstr>
      <vt:lpstr>디자인 사용자 지정</vt:lpstr>
      <vt:lpstr>갤러리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LG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minhee park</dc:creator>
  <cp:lastModifiedBy>Administrator</cp:lastModifiedBy>
  <cp:revision>42</cp:revision>
  <dcterms:created xsi:type="dcterms:W3CDTF">2016-07-27T03:53:32Z</dcterms:created>
  <dcterms:modified xsi:type="dcterms:W3CDTF">2025-03-11T05:23:49Z</dcterms:modified>
</cp:coreProperties>
</file>